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Ashbourne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Am	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This wasn’t meant to be about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Shrovetide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F#		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it turns out that it’s pretty clear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What gets reported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Over just 2 days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 the highlight of the people’s year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11297" y="4858464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Wathall’s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is a place that deals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With eternal rest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 asked what kind of things they did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G</a:t>
            </a:r>
          </a:p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Owt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that’s legal he did jest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He said what’s really funny though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Although we’re always nice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Our customers only come in once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		F#		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We’ve never had one twice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-11297" y="4875053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C06FF55-A062-4613-A75B-3539030A9224}"/>
              </a:ext>
            </a:extLst>
          </p:cNvPr>
          <p:cNvSpPr txBox="1"/>
          <p:nvPr/>
        </p:nvSpPr>
        <p:spPr>
          <a:xfrm>
            <a:off x="3440297" y="620629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So out the door I quickly sped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 didn’t wanna end up toast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Instead on bread I went and fed, with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Ashbourne Bakehouse friendly host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corporate life was not for her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Chasing the wrong dough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She didn’t need it in her life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		F#		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She proved it to herself I know</a:t>
            </a:r>
          </a:p>
        </p:txBody>
      </p:sp>
    </p:spTree>
    <p:extLst>
      <p:ext uri="{BB962C8B-B14F-4D97-AF65-F5344CB8AC3E}">
        <p14:creationId xmlns:p14="http://schemas.microsoft.com/office/powerpoint/2010/main" val="149091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Ashbourne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Am	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This wasn’t meant to be about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Shrovetide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F#		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it turns out that it’s pretty clear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What gets reported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Over just 2 days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 the highlight of the people’s year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-11297" y="4875053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C06FF55-A062-4613-A75B-3539030A9224}"/>
              </a:ext>
            </a:extLst>
          </p:cNvPr>
          <p:cNvSpPr txBox="1"/>
          <p:nvPr/>
        </p:nvSpPr>
        <p:spPr>
          <a:xfrm>
            <a:off x="3440297" y="620629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heritage centre is a must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To fit into your day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Trilby’s someone you can trust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To say just what she’s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gotta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say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Came her at an early age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watched her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Uppard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Auntie play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		C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She’ll turn up at the Shrovetide game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		F#		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If lots of people 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get their way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71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29</Words>
  <Application>Microsoft Office PowerPoint</Application>
  <PresentationFormat>A4 Paper (210x297 mm)</PresentationFormat>
  <Paragraphs>105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12</cp:revision>
  <cp:lastPrinted>2018-05-30T23:19:45Z</cp:lastPrinted>
  <dcterms:created xsi:type="dcterms:W3CDTF">2018-05-30T22:05:31Z</dcterms:created>
  <dcterms:modified xsi:type="dcterms:W3CDTF">2018-05-31T17:03:39Z</dcterms:modified>
</cp:coreProperties>
</file>