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4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2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3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4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8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3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857253-60E8-484A-B850-AFFAB554A74B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Belper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26658F-E9C7-4C7F-A015-01CD5DD1B752}"/>
              </a:ext>
            </a:extLst>
          </p:cNvPr>
          <p:cNvSpPr txBox="1"/>
          <p:nvPr/>
        </p:nvSpPr>
        <p:spPr>
          <a:xfrm>
            <a:off x="-11297" y="629424"/>
            <a:ext cx="3429000" cy="668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Belper – it’s not too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Far from the city, and the scenery is pretty and if you 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Wanna get a cuppa then there’s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Always somewhere good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Belper – it’s a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Gateway to the Dales, famous for it’s nails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Not the ones on fingers, but the </a:t>
            </a:r>
          </a:p>
          <a:p>
            <a:endParaRPr lang="en-GB" sz="17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714" dirty="0">
                <a:latin typeface="Arial" panose="020B0604020202020204" pitchFamily="34" charset="0"/>
                <a:cs typeface="Arial" panose="020B0604020202020204" pitchFamily="34" charset="0"/>
              </a:rPr>
              <a:t>Ones you use on wood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2D394-26BC-4A9E-9C8D-40A79A3FB2FF}"/>
              </a:ext>
            </a:extLst>
          </p:cNvPr>
          <p:cNvSpPr txBox="1"/>
          <p:nvPr/>
        </p:nvSpPr>
        <p:spPr>
          <a:xfrm>
            <a:off x="3406407" y="629423"/>
            <a:ext cx="3429000" cy="273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F					C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There is a house in Belper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It’s called the House of Soul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It’s got some Ska and RnB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But not much Rock n Roll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F					C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Now my mate Dave he owns the place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And proud of all he owns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One day he might stock Alex Blood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But he’ll never stock Tom Jones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FF5FA6-6BC1-4879-B2E8-27B78A236796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8CDA853-E525-4361-869B-BED1B97E0D92}"/>
              </a:ext>
            </a:extLst>
          </p:cNvPr>
          <p:cNvSpPr txBox="1"/>
          <p:nvPr/>
        </p:nvSpPr>
        <p:spPr>
          <a:xfrm>
            <a:off x="3417703" y="3333460"/>
            <a:ext cx="3429000" cy="273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F					C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Now if you’re hungry, there’s a place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They call it </a:t>
            </a:r>
            <a:r>
              <a:rPr lang="en-GB" sz="1429" dirty="0" err="1">
                <a:latin typeface="Arial" panose="020B0604020202020204" pitchFamily="34" charset="0"/>
                <a:cs typeface="Arial" panose="020B0604020202020204" pitchFamily="34" charset="0"/>
              </a:rPr>
              <a:t>Gillivon</a:t>
            </a:r>
            <a:endParaRPr lang="en-GB" sz="142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I had some lovely beans on toast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And I wish I had a scone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F					C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The youth in there was very good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He understood my diet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The atmosphere was very nice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Not loud but not too quiet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0D62EA-7999-4F02-B0CB-F79716DD0611}"/>
              </a:ext>
            </a:extLst>
          </p:cNvPr>
          <p:cNvCxnSpPr/>
          <p:nvPr/>
        </p:nvCxnSpPr>
        <p:spPr>
          <a:xfrm>
            <a:off x="3417703" y="3333460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4E04A00-8DAC-45D8-9A8E-0DCE44DA50A3}"/>
              </a:ext>
            </a:extLst>
          </p:cNvPr>
          <p:cNvSpPr txBox="1"/>
          <p:nvPr/>
        </p:nvSpPr>
        <p:spPr>
          <a:xfrm>
            <a:off x="3417703" y="6037496"/>
            <a:ext cx="3429000" cy="295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F					C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After breakfast I was after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Something Oh So Sweet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And there’s a place that’s called just that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Halfway up King Street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F					C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It’s proper old school, full of sweets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You won’t believe your eyes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I bet they’ve still got Wagon Wheels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429" dirty="0">
                <a:latin typeface="Arial" panose="020B0604020202020204" pitchFamily="34" charset="0"/>
                <a:cs typeface="Arial" panose="020B0604020202020204" pitchFamily="34" charset="0"/>
              </a:rPr>
              <a:t>That are still the proper size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09CD9A-B98A-4549-89A3-13308EDEF80F}"/>
              </a:ext>
            </a:extLst>
          </p:cNvPr>
          <p:cNvCxnSpPr/>
          <p:nvPr/>
        </p:nvCxnSpPr>
        <p:spPr>
          <a:xfrm>
            <a:off x="3429000" y="6037496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638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65</Words>
  <Application>Microsoft Office PowerPoint</Application>
  <PresentationFormat>A4 Paper (210x297 mm)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GeZ Addictive</dc:creator>
  <cp:lastModifiedBy>GeZ Addictive</cp:lastModifiedBy>
  <cp:revision>4</cp:revision>
  <cp:lastPrinted>2018-05-30T23:04:57Z</cp:lastPrinted>
  <dcterms:created xsi:type="dcterms:W3CDTF">2018-05-30T22:05:31Z</dcterms:created>
  <dcterms:modified xsi:type="dcterms:W3CDTF">2018-05-30T23:05:57Z</dcterms:modified>
</cp:coreProperties>
</file>