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857253-60E8-484A-B850-AFFAB554A74B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285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26658F-E9C7-4C7F-A015-01CD5DD1B752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Well it’s a town in Derbyshire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pretty near to Nottingham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It’s proper name is Ilkeston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the locals call it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Some people say they wanna go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Cos living here is no fun, but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One thing that I’ve come to know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They’ll always love their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2D394-26BC-4A9E-9C8D-40A79A3FB2FF}"/>
              </a:ext>
            </a:extLst>
          </p:cNvPr>
          <p:cNvSpPr txBox="1"/>
          <p:nvPr/>
        </p:nvSpPr>
        <p:spPr>
          <a:xfrm>
            <a:off x="3440297" y="620629"/>
            <a:ext cx="3429000" cy="383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Now if you’re talking cobblers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Then Graham’s who to know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 asked if he could fix my boots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he said he’d have a go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He said he’s been here 30 years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So I reckon he’s a pro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FF5FA6-6BC1-4879-B2E8-27B78A236796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0D62EA-7999-4F02-B0CB-F79716DD0611}"/>
              </a:ext>
            </a:extLst>
          </p:cNvPr>
          <p:cNvCxnSpPr/>
          <p:nvPr/>
        </p:nvCxnSpPr>
        <p:spPr>
          <a:xfrm>
            <a:off x="3406407" y="4460600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09CD9A-B98A-4549-89A3-13308EDEF80F}"/>
              </a:ext>
            </a:extLst>
          </p:cNvPr>
          <p:cNvCxnSpPr/>
          <p:nvPr/>
        </p:nvCxnSpPr>
        <p:spPr>
          <a:xfrm>
            <a:off x="3429000" y="9175550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A532A54-A189-4FE8-B4B6-62AD6484E675}"/>
              </a:ext>
            </a:extLst>
          </p:cNvPr>
          <p:cNvSpPr txBox="1"/>
          <p:nvPr/>
        </p:nvSpPr>
        <p:spPr>
          <a:xfrm>
            <a:off x="3440297" y="4540430"/>
            <a:ext cx="3429000" cy="383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 went into the corner cafe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As they were closing up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 friendly chat and a smashing brew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 a handy take out cup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They said if you see out mate Graham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Tell him we said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ayup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63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285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Well it’s a town in Derbyshire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pretty near to Nottingham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It’s proper name is Ilkeston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But the locals call it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Some people say they wanna go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Cos living here is no fun, but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One thing that I’ve come to know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They’ll always love their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383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museum staff are really nice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really know their stuff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About the local history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that’s been pretty tough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 town where local history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Has had it pretty rough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3406407" y="4460600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C540C55-1894-415D-90A3-6D60A5C04650}"/>
              </a:ext>
            </a:extLst>
          </p:cNvPr>
          <p:cNvSpPr txBox="1"/>
          <p:nvPr/>
        </p:nvSpPr>
        <p:spPr>
          <a:xfrm>
            <a:off x="3440297" y="4540430"/>
            <a:ext cx="3429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John’s News is a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papershop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But I don’t think John was there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				D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bloke in charge was Indian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has travelled everywhere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Africa and Russia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Then he lived in London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But out of everywhere he’s been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His favourite place is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Ilson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1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8</Words>
  <Application>Microsoft Office PowerPoint</Application>
  <PresentationFormat>A4 Paper (210x297 mm)</PresentationFormat>
  <Paragraphs>122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8</cp:revision>
  <cp:lastPrinted>2018-05-30T23:04:57Z</cp:lastPrinted>
  <dcterms:created xsi:type="dcterms:W3CDTF">2018-05-30T22:05:31Z</dcterms:created>
  <dcterms:modified xsi:type="dcterms:W3CDTF">2018-05-30T23:19:36Z</dcterms:modified>
</cp:coreProperties>
</file>