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</p:sldIdLst>
  <p:sldSz cx="6858000" cy="9906000" type="A4"/>
  <p:notesSz cx="6802438" cy="99345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9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72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492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620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335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275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6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28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24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815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94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050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23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90F46E-3C73-4EB6-B1E5-B516A73568F7}"/>
              </a:ext>
            </a:extLst>
          </p:cNvPr>
          <p:cNvSpPr txBox="1"/>
          <p:nvPr/>
        </p:nvSpPr>
        <p:spPr>
          <a:xfrm>
            <a:off x="11297" y="0"/>
            <a:ext cx="6858000" cy="53200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GB" sz="2857" dirty="0">
                <a:latin typeface="Arial" panose="020B0604020202020204" pitchFamily="34" charset="0"/>
                <a:cs typeface="Arial" panose="020B0604020202020204" pitchFamily="34" charset="0"/>
              </a:rPr>
              <a:t>Matlock Bath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D47E2C-B7CA-4296-8AC6-D98AF27093EF}"/>
              </a:ext>
            </a:extLst>
          </p:cNvPr>
          <p:cNvSpPr txBox="1"/>
          <p:nvPr/>
        </p:nvSpPr>
        <p:spPr>
          <a:xfrm>
            <a:off x="-11297" y="629424"/>
            <a:ext cx="3429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				A			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Matlock Bath’s a little town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With quite a lot of history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				A	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But to the tourists flocking here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That all remains a mystery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				A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They come to spend their money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On amusements and confectionery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				A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While residents stay in the hills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Just growing old respectfully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25D1B8-6393-4AF9-AAF4-7582230076B4}"/>
              </a:ext>
            </a:extLst>
          </p:cNvPr>
          <p:cNvSpPr txBox="1"/>
          <p:nvPr/>
        </p:nvSpPr>
        <p:spPr>
          <a:xfrm>
            <a:off x="3440297" y="620629"/>
            <a:ext cx="3429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 – Harry Hall owns half of Matlock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 – Bath, he’s quite a geezer, but his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 – Flashing lights and sweet delights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Am – Are giving me a seizure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 – The workshop is a brand new place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 – That’s looking pretty nifty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 – Everything’s for sale except that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 – Vespa PK50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DC02DF-5CF1-4206-A108-F1FE4EDD91ED}"/>
              </a:ext>
            </a:extLst>
          </p:cNvPr>
          <p:cNvCxnSpPr/>
          <p:nvPr/>
        </p:nvCxnSpPr>
        <p:spPr>
          <a:xfrm flipH="1">
            <a:off x="3406407" y="629423"/>
            <a:ext cx="11296" cy="85461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786C64A-39F0-4E82-8F8D-863B1F6AC9FC}"/>
              </a:ext>
            </a:extLst>
          </p:cNvPr>
          <p:cNvCxnSpPr/>
          <p:nvPr/>
        </p:nvCxnSpPr>
        <p:spPr>
          <a:xfrm>
            <a:off x="3451593" y="3952485"/>
            <a:ext cx="341770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FBA3158-EA97-486E-B2C3-06E8D37E1284}"/>
              </a:ext>
            </a:extLst>
          </p:cNvPr>
          <p:cNvSpPr txBox="1"/>
          <p:nvPr/>
        </p:nvSpPr>
        <p:spPr>
          <a:xfrm>
            <a:off x="3451593" y="4033240"/>
            <a:ext cx="3429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 – M &amp; A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new cafe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 – That’s going to open soon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 – The bloke was really friendly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Am – So I said I’d get him in my tune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 – Velociraptor cycles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 – Have been here not quite a year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 – Much nice than the IT world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 – Cos cycling feels much freer</a:t>
            </a:r>
          </a:p>
        </p:txBody>
      </p:sp>
    </p:spTree>
    <p:extLst>
      <p:ext uri="{BB962C8B-B14F-4D97-AF65-F5344CB8AC3E}">
        <p14:creationId xmlns:p14="http://schemas.microsoft.com/office/powerpoint/2010/main" val="1490913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90F46E-3C73-4EB6-B1E5-B516A73568F7}"/>
              </a:ext>
            </a:extLst>
          </p:cNvPr>
          <p:cNvSpPr txBox="1"/>
          <p:nvPr/>
        </p:nvSpPr>
        <p:spPr>
          <a:xfrm>
            <a:off x="11297" y="0"/>
            <a:ext cx="6858000" cy="53200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GB" sz="2857" dirty="0">
                <a:latin typeface="Arial" panose="020B0604020202020204" pitchFamily="34" charset="0"/>
                <a:cs typeface="Arial" panose="020B0604020202020204" pitchFamily="34" charset="0"/>
              </a:rPr>
              <a:t>Matlock Bath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D47E2C-B7CA-4296-8AC6-D98AF27093EF}"/>
              </a:ext>
            </a:extLst>
          </p:cNvPr>
          <p:cNvSpPr txBox="1"/>
          <p:nvPr/>
        </p:nvSpPr>
        <p:spPr>
          <a:xfrm>
            <a:off x="-11297" y="629424"/>
            <a:ext cx="3429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				A			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Matlock Bath’s a little town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With quite a lot of history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				A	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But to the tourists flocking here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That all remains a mystery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				A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They come to spend their money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On amusements and confectionery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				A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While residents stay in the hills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Just growing old respectfully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25D1B8-6393-4AF9-AAF4-7582230076B4}"/>
              </a:ext>
            </a:extLst>
          </p:cNvPr>
          <p:cNvSpPr txBox="1"/>
          <p:nvPr/>
        </p:nvSpPr>
        <p:spPr>
          <a:xfrm>
            <a:off x="3440297" y="620629"/>
            <a:ext cx="3429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 – A gentleman who’s corporate boss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 – Said he could work no more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 – So he came to work at Matlock Bath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Am – To run the General Store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 – Just down from him there is a place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 – Called Victorian Hydro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 – They sell skulls and candles there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 – I thought it was a Lido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DC02DF-5CF1-4206-A108-F1FE4EDD91ED}"/>
              </a:ext>
            </a:extLst>
          </p:cNvPr>
          <p:cNvCxnSpPr/>
          <p:nvPr/>
        </p:nvCxnSpPr>
        <p:spPr>
          <a:xfrm flipH="1">
            <a:off x="3406407" y="629423"/>
            <a:ext cx="11296" cy="85461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786C64A-39F0-4E82-8F8D-863B1F6AC9FC}"/>
              </a:ext>
            </a:extLst>
          </p:cNvPr>
          <p:cNvCxnSpPr/>
          <p:nvPr/>
        </p:nvCxnSpPr>
        <p:spPr>
          <a:xfrm>
            <a:off x="3451593" y="3952485"/>
            <a:ext cx="341770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FBA3158-EA97-486E-B2C3-06E8D37E1284}"/>
              </a:ext>
            </a:extLst>
          </p:cNvPr>
          <p:cNvSpPr txBox="1"/>
          <p:nvPr/>
        </p:nvSpPr>
        <p:spPr>
          <a:xfrm>
            <a:off x="3451593" y="4033240"/>
            <a:ext cx="3429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 – Collectors Shop is at the end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 – As you’re on the way out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 – I asked him what he sold the most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Am – There wasn’t any doubt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 – Most customers would always buy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 – A little souvenir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 – To end their trip to Matlock Bath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 – And prove that they’d been here</a:t>
            </a:r>
          </a:p>
        </p:txBody>
      </p:sp>
    </p:spTree>
    <p:extLst>
      <p:ext uri="{BB962C8B-B14F-4D97-AF65-F5344CB8AC3E}">
        <p14:creationId xmlns:p14="http://schemas.microsoft.com/office/powerpoint/2010/main" val="302994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</TotalTime>
  <Words>250</Words>
  <Application>Microsoft Office PowerPoint</Application>
  <PresentationFormat>A4 Paper (210x297 mm)</PresentationFormat>
  <Paragraphs>108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GeZ Addictive</dc:creator>
  <cp:lastModifiedBy>GeZ Addictive</cp:lastModifiedBy>
  <cp:revision>13</cp:revision>
  <cp:lastPrinted>2018-05-30T23:29:38Z</cp:lastPrinted>
  <dcterms:created xsi:type="dcterms:W3CDTF">2018-05-30T22:05:31Z</dcterms:created>
  <dcterms:modified xsi:type="dcterms:W3CDTF">2018-05-30T23:42:20Z</dcterms:modified>
</cp:coreProperties>
</file>