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</p:sldIdLst>
  <p:sldSz cx="6858000" cy="9906000" type="A4"/>
  <p:notesSz cx="6802438" cy="9934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9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72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49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62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33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27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28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24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815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4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05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3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90F46E-3C73-4EB6-B1E5-B516A73568F7}"/>
              </a:ext>
            </a:extLst>
          </p:cNvPr>
          <p:cNvSpPr txBox="1"/>
          <p:nvPr/>
        </p:nvSpPr>
        <p:spPr>
          <a:xfrm>
            <a:off x="11297" y="0"/>
            <a:ext cx="6858000" cy="5320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857" dirty="0">
                <a:latin typeface="Arial" panose="020B0604020202020204" pitchFamily="34" charset="0"/>
                <a:cs typeface="Arial" panose="020B0604020202020204" pitchFamily="34" charset="0"/>
              </a:rPr>
              <a:t>Ripley’s Little Ale House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47E2C-B7CA-4296-8AC6-D98AF27093EF}"/>
              </a:ext>
            </a:extLst>
          </p:cNvPr>
          <p:cNvSpPr txBox="1"/>
          <p:nvPr/>
        </p:nvSpPr>
        <p:spPr>
          <a:xfrm>
            <a:off x="-11297" y="629424"/>
            <a:ext cx="3429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				E			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Terry Woodpecker’s Top Dog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				E</a:t>
            </a:r>
          </a:p>
          <a:p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Down’t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end of Oxford Street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				E	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proper local barrel of laughs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				E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He’s never seen his feet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				E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Pissed as a Golden Newt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				E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When he is doing his bar job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				E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He best stop supping ale soon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				E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Elsi’ll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never find his knob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5D1B8-6393-4AF9-AAF4-7582230076B4}"/>
              </a:ext>
            </a:extLst>
          </p:cNvPr>
          <p:cNvSpPr txBox="1"/>
          <p:nvPr/>
        </p:nvSpPr>
        <p:spPr>
          <a:xfrm>
            <a:off x="3440297" y="620629"/>
            <a:ext cx="3429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On Church Street there’s a craft shop 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					G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They wanna help U-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Duit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lady there said her last job and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					G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Stress had drover her to it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She’s happy now without them pigs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	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Her past woes just don’t matter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Cos nowadays she’s getting on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	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With knitting and a natter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DC02DF-5CF1-4206-A108-F1FE4EDD91ED}"/>
              </a:ext>
            </a:extLst>
          </p:cNvPr>
          <p:cNvCxnSpPr/>
          <p:nvPr/>
        </p:nvCxnSpPr>
        <p:spPr>
          <a:xfrm flipH="1">
            <a:off x="3406407" y="629423"/>
            <a:ext cx="11296" cy="8546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94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90F46E-3C73-4EB6-B1E5-B516A73568F7}"/>
              </a:ext>
            </a:extLst>
          </p:cNvPr>
          <p:cNvSpPr txBox="1"/>
          <p:nvPr/>
        </p:nvSpPr>
        <p:spPr>
          <a:xfrm>
            <a:off x="11297" y="0"/>
            <a:ext cx="6858000" cy="5320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857" dirty="0">
                <a:latin typeface="Arial" panose="020B0604020202020204" pitchFamily="34" charset="0"/>
                <a:cs typeface="Arial" panose="020B0604020202020204" pitchFamily="34" charset="0"/>
              </a:rPr>
              <a:t>Ripley’s Little Ale House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5D1B8-6393-4AF9-AAF4-7582230076B4}"/>
              </a:ext>
            </a:extLst>
          </p:cNvPr>
          <p:cNvSpPr txBox="1"/>
          <p:nvPr/>
        </p:nvSpPr>
        <p:spPr>
          <a:xfrm>
            <a:off x="3440297" y="620629"/>
            <a:ext cx="3429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Jennie’s Lingerie sells pants and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					G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For bras it is a must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Especially for ladies who have 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					G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Got a fuller bust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girl in there was proper chatty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	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Said her name was Wendy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 slender well presented girl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	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But I’ve heard she’s proper bendy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DC02DF-5CF1-4206-A108-F1FE4EDD91ED}"/>
              </a:ext>
            </a:extLst>
          </p:cNvPr>
          <p:cNvCxnSpPr/>
          <p:nvPr/>
        </p:nvCxnSpPr>
        <p:spPr>
          <a:xfrm flipH="1">
            <a:off x="3406407" y="629423"/>
            <a:ext cx="11296" cy="8546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DC760D5-9723-420B-B8D6-EB340C74E986}"/>
              </a:ext>
            </a:extLst>
          </p:cNvPr>
          <p:cNvSpPr txBox="1"/>
          <p:nvPr/>
        </p:nvSpPr>
        <p:spPr>
          <a:xfrm>
            <a:off x="-22593" y="620629"/>
            <a:ext cx="3429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Della’s gift are going strong and 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					G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Been around for years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Lidl’s car park shutting down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					G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Was all Maria’s fears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But now it’s open once again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	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Custom is returning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	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So while the money’s coming in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	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potter’s wheel keeps turning</a:t>
            </a:r>
          </a:p>
        </p:txBody>
      </p:sp>
    </p:spTree>
    <p:extLst>
      <p:ext uri="{BB962C8B-B14F-4D97-AF65-F5344CB8AC3E}">
        <p14:creationId xmlns:p14="http://schemas.microsoft.com/office/powerpoint/2010/main" val="3175570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</TotalTime>
  <Words>12</Words>
  <Application>Microsoft Office PowerPoint</Application>
  <PresentationFormat>A4 Paper (210x297 mm)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GeZ Addictive</dc:creator>
  <cp:lastModifiedBy>GeZ Addictive</cp:lastModifiedBy>
  <cp:revision>15</cp:revision>
  <cp:lastPrinted>2018-05-30T23:42:25Z</cp:lastPrinted>
  <dcterms:created xsi:type="dcterms:W3CDTF">2018-05-30T22:05:31Z</dcterms:created>
  <dcterms:modified xsi:type="dcterms:W3CDTF">2018-05-30T23:58:41Z</dcterms:modified>
</cp:coreProperties>
</file>