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906000" type="A4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49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2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3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4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8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A042-FAA2-470F-AD48-5BBA9D7AFE1E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CA63-C2A0-4E55-9048-8243D2DD3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3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0F46E-3C73-4EB6-B1E5-B516A73568F7}"/>
              </a:ext>
            </a:extLst>
          </p:cNvPr>
          <p:cNvSpPr txBox="1"/>
          <p:nvPr/>
        </p:nvSpPr>
        <p:spPr>
          <a:xfrm>
            <a:off x="11297" y="0"/>
            <a:ext cx="6858000" cy="5320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857" dirty="0" err="1">
                <a:latin typeface="Arial" panose="020B0604020202020204" pitchFamily="34" charset="0"/>
                <a:cs typeface="Arial" panose="020B0604020202020204" pitchFamily="34" charset="0"/>
              </a:rPr>
              <a:t>Wirksworth</a:t>
            </a:r>
            <a:endParaRPr lang="en-GB" sz="285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47E2C-B7CA-4296-8AC6-D98AF27093EF}"/>
              </a:ext>
            </a:extLst>
          </p:cNvPr>
          <p:cNvSpPr txBox="1"/>
          <p:nvPr/>
        </p:nvSpPr>
        <p:spPr>
          <a:xfrm>
            <a:off x="-11297" y="629424"/>
            <a:ext cx="342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				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independent spirit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this town is pretty strong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lot of family businesses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That have been here pretty long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It’s pretty rare to see these days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There’s not one single chain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Until you reach the Co-op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And even they’re for mutual gain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1B8-6393-4AF9-AAF4-7582230076B4}"/>
              </a:ext>
            </a:extLst>
          </p:cNvPr>
          <p:cNvSpPr txBox="1"/>
          <p:nvPr/>
        </p:nvSpPr>
        <p:spPr>
          <a:xfrm>
            <a:off x="3440297" y="620629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- Who knows what Ken’s works worth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- It’s pretty hard to tell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- He’s up the hill, he’s down the hill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- He must be doing well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- It won’t be long until his shops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- Are all over the place, cos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- I’ve seen Ken’s name everywhere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 - But I’ve never seen his face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C02DF-5CF1-4206-A108-F1FE4EDD91ED}"/>
              </a:ext>
            </a:extLst>
          </p:cNvPr>
          <p:cNvCxnSpPr/>
          <p:nvPr/>
        </p:nvCxnSpPr>
        <p:spPr>
          <a:xfrm flipH="1">
            <a:off x="3406407" y="629423"/>
            <a:ext cx="11296" cy="8546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86C64A-39F0-4E82-8F8D-863B1F6AC9FC}"/>
              </a:ext>
            </a:extLst>
          </p:cNvPr>
          <p:cNvCxnSpPr/>
          <p:nvPr/>
        </p:nvCxnSpPr>
        <p:spPr>
          <a:xfrm>
            <a:off x="3451593" y="3952485"/>
            <a:ext cx="3417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CFA288D-DE85-4FFC-B696-BAC7B3ACF1B1}"/>
              </a:ext>
            </a:extLst>
          </p:cNvPr>
          <p:cNvSpPr txBox="1"/>
          <p:nvPr/>
        </p:nvSpPr>
        <p:spPr>
          <a:xfrm>
            <a:off x="3406407" y="3952484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– Everybody’s friendly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– They’ve got nothing bad to say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– If people come from out of town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 – They’re pretty sure to stay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– There is a bloke it must be said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 – Stands out amongst them all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 – It’s nowt to do with being black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 – He’s just so fucking tall</a:t>
            </a:r>
          </a:p>
        </p:txBody>
      </p:sp>
    </p:spTree>
    <p:extLst>
      <p:ext uri="{BB962C8B-B14F-4D97-AF65-F5344CB8AC3E}">
        <p14:creationId xmlns:p14="http://schemas.microsoft.com/office/powerpoint/2010/main" val="1490913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129</Words>
  <Application>Microsoft Office PowerPoint</Application>
  <PresentationFormat>A4 Paper (210x297 mm)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GeZ Addictive</dc:creator>
  <cp:lastModifiedBy>GeZ Addictive</cp:lastModifiedBy>
  <cp:revision>10</cp:revision>
  <cp:lastPrinted>2018-05-30T23:19:45Z</cp:lastPrinted>
  <dcterms:created xsi:type="dcterms:W3CDTF">2018-05-30T22:05:31Z</dcterms:created>
  <dcterms:modified xsi:type="dcterms:W3CDTF">2018-05-30T23:29:35Z</dcterms:modified>
</cp:coreProperties>
</file>